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9989070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восточный, восточный 9-14, днем порывы 15-20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95371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32520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16067</TotalTime>
  <Words>542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4143</cp:revision>
  <cp:lastPrinted>2021-07-01T03:56:27Z</cp:lastPrinted>
  <dcterms:created xsi:type="dcterms:W3CDTF">2018-03-27T06:03:00Z</dcterms:created>
  <dcterms:modified xsi:type="dcterms:W3CDTF">2026-05-11T07:42:30Z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